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2.jpg" ContentType="image/png"/>
  <Override PartName="/ppt/media/image1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6.jpg" ContentType="image/png"/>
  <Override PartName="/ppt/media/image17.jpg" ContentType="image/png"/>
  <Override PartName="/ppt/notesSlides/notesSlide6.xml" ContentType="application/vnd.openxmlformats-officedocument.presentationml.notesSlide+xml"/>
  <Override PartName="/ppt/media/image18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399" r:id="rId6"/>
    <p:sldId id="384" r:id="rId7"/>
    <p:sldId id="392" r:id="rId8"/>
    <p:sldId id="393" r:id="rId9"/>
    <p:sldId id="317" r:id="rId10"/>
    <p:sldId id="400" r:id="rId11"/>
    <p:sldId id="278" r:id="rId12"/>
    <p:sldId id="279" r:id="rId13"/>
    <p:sldId id="396" r:id="rId14"/>
    <p:sldId id="268" r:id="rId15"/>
    <p:sldId id="272" r:id="rId16"/>
    <p:sldId id="397" r:id="rId17"/>
    <p:sldId id="3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9" autoAdjust="0"/>
    <p:restoredTop sz="93741" autoAdjust="0"/>
  </p:normalViewPr>
  <p:slideViewPr>
    <p:cSldViewPr snapToGrid="0">
      <p:cViewPr varScale="1">
        <p:scale>
          <a:sx n="119" d="100"/>
          <a:sy n="119" d="100"/>
        </p:scale>
        <p:origin x="216" y="2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81ED3-9859-47CC-85A1-F153FBAEAB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4FFB23-FDB4-4144-8FA4-BA2F094EF1CE}">
      <dgm:prSet/>
      <dgm:spPr/>
      <dgm:t>
        <a:bodyPr/>
        <a:lstStyle/>
        <a:p>
          <a:r>
            <a:rPr lang="en-US" dirty="0"/>
            <a:t>1.  Address Stakeholder</a:t>
          </a:r>
        </a:p>
      </dgm:t>
    </dgm:pt>
    <dgm:pt modelId="{D303222C-FF67-4ACE-B492-6BFBC9F784B8}" type="parTrans" cxnId="{A6E8659C-9927-4562-BE32-BC62AAAE03D8}">
      <dgm:prSet/>
      <dgm:spPr/>
      <dgm:t>
        <a:bodyPr/>
        <a:lstStyle/>
        <a:p>
          <a:endParaRPr lang="en-US"/>
        </a:p>
      </dgm:t>
    </dgm:pt>
    <dgm:pt modelId="{D3BC8DAD-F9F7-447E-B952-EF463A070322}" type="sibTrans" cxnId="{A6E8659C-9927-4562-BE32-BC62AAAE03D8}">
      <dgm:prSet/>
      <dgm:spPr/>
      <dgm:t>
        <a:bodyPr/>
        <a:lstStyle/>
        <a:p>
          <a:endParaRPr lang="en-US"/>
        </a:p>
      </dgm:t>
    </dgm:pt>
    <dgm:pt modelId="{1CE4698F-F52F-445D-8D4C-DB64E24D2A90}">
      <dgm:prSet/>
      <dgm:spPr/>
      <dgm:t>
        <a:bodyPr/>
        <a:lstStyle/>
        <a:p>
          <a:r>
            <a:rPr lang="en-US" dirty="0"/>
            <a:t>2.  Data Background</a:t>
          </a:r>
        </a:p>
      </dgm:t>
    </dgm:pt>
    <dgm:pt modelId="{AC42383F-5ACE-4348-8EE0-E515EE0C21DA}" type="parTrans" cxnId="{2F99961B-73CB-43ED-8EDC-F3984A12425D}">
      <dgm:prSet/>
      <dgm:spPr/>
      <dgm:t>
        <a:bodyPr/>
        <a:lstStyle/>
        <a:p>
          <a:endParaRPr lang="en-US"/>
        </a:p>
      </dgm:t>
    </dgm:pt>
    <dgm:pt modelId="{4E247FA9-852F-4EEF-AD91-C9169FBAB175}" type="sibTrans" cxnId="{2F99961B-73CB-43ED-8EDC-F3984A12425D}">
      <dgm:prSet/>
      <dgm:spPr/>
      <dgm:t>
        <a:bodyPr/>
        <a:lstStyle/>
        <a:p>
          <a:endParaRPr lang="en-US"/>
        </a:p>
      </dgm:t>
    </dgm:pt>
    <dgm:pt modelId="{4586B0C6-D403-4846-8E7B-2511714B5E16}">
      <dgm:prSet/>
      <dgm:spPr/>
      <dgm:t>
        <a:bodyPr/>
        <a:lstStyle/>
        <a:p>
          <a:r>
            <a:rPr lang="en-US"/>
            <a:t>3. Predictive Model</a:t>
          </a:r>
        </a:p>
      </dgm:t>
    </dgm:pt>
    <dgm:pt modelId="{AC664045-C2A6-4CF2-9389-AE7CD74C7892}" type="parTrans" cxnId="{B500EDF1-86C0-49E6-BC5E-0C5B267B2109}">
      <dgm:prSet/>
      <dgm:spPr/>
      <dgm:t>
        <a:bodyPr/>
        <a:lstStyle/>
        <a:p>
          <a:endParaRPr lang="en-US"/>
        </a:p>
      </dgm:t>
    </dgm:pt>
    <dgm:pt modelId="{E0311CDF-153B-4C71-9F67-069B238B97F6}" type="sibTrans" cxnId="{B500EDF1-86C0-49E6-BC5E-0C5B267B2109}">
      <dgm:prSet/>
      <dgm:spPr/>
      <dgm:t>
        <a:bodyPr/>
        <a:lstStyle/>
        <a:p>
          <a:endParaRPr lang="en-US"/>
        </a:p>
      </dgm:t>
    </dgm:pt>
    <dgm:pt modelId="{60B33B37-B727-4083-AD98-7E55588EA583}">
      <dgm:prSet/>
      <dgm:spPr/>
      <dgm:t>
        <a:bodyPr/>
        <a:lstStyle/>
        <a:p>
          <a:r>
            <a:rPr lang="en-US" dirty="0"/>
            <a:t>4. Conclusion/ Recommendations</a:t>
          </a:r>
        </a:p>
      </dgm:t>
    </dgm:pt>
    <dgm:pt modelId="{1A3AEB58-0A3F-4166-9F53-328BDD8B5F00}" type="parTrans" cxnId="{621AE481-B1D9-46C6-8A3F-94F161827648}">
      <dgm:prSet/>
      <dgm:spPr/>
      <dgm:t>
        <a:bodyPr/>
        <a:lstStyle/>
        <a:p>
          <a:endParaRPr lang="en-US"/>
        </a:p>
      </dgm:t>
    </dgm:pt>
    <dgm:pt modelId="{22E90229-C332-4C43-88DD-E68F531504CD}" type="sibTrans" cxnId="{621AE481-B1D9-46C6-8A3F-94F161827648}">
      <dgm:prSet/>
      <dgm:spPr/>
      <dgm:t>
        <a:bodyPr/>
        <a:lstStyle/>
        <a:p>
          <a:endParaRPr lang="en-US"/>
        </a:p>
      </dgm:t>
    </dgm:pt>
    <dgm:pt modelId="{F1A80706-C70F-441A-87F4-BCF5869DB3C3}">
      <dgm:prSet/>
      <dgm:spPr/>
      <dgm:t>
        <a:bodyPr/>
        <a:lstStyle/>
        <a:p>
          <a:r>
            <a:rPr lang="en-US"/>
            <a:t>5. Next Steps</a:t>
          </a:r>
        </a:p>
      </dgm:t>
    </dgm:pt>
    <dgm:pt modelId="{F6BCC3B2-B829-4111-B88A-7C63F09ED465}" type="parTrans" cxnId="{A6224966-8887-4485-B35E-E9DB8576E603}">
      <dgm:prSet/>
      <dgm:spPr/>
      <dgm:t>
        <a:bodyPr/>
        <a:lstStyle/>
        <a:p>
          <a:endParaRPr lang="en-US"/>
        </a:p>
      </dgm:t>
    </dgm:pt>
    <dgm:pt modelId="{A0221EBA-581D-4930-9FC1-FDC81F928531}" type="sibTrans" cxnId="{A6224966-8887-4485-B35E-E9DB8576E603}">
      <dgm:prSet/>
      <dgm:spPr/>
      <dgm:t>
        <a:bodyPr/>
        <a:lstStyle/>
        <a:p>
          <a:endParaRPr lang="en-US"/>
        </a:p>
      </dgm:t>
    </dgm:pt>
    <dgm:pt modelId="{C70B53D7-9F8C-4377-BCA6-965FD424F2E6}" type="pres">
      <dgm:prSet presAssocID="{B6B81ED3-9859-47CC-85A1-F153FBAEABA2}" presName="root" presStyleCnt="0">
        <dgm:presLayoutVars>
          <dgm:dir/>
          <dgm:resizeHandles val="exact"/>
        </dgm:presLayoutVars>
      </dgm:prSet>
      <dgm:spPr/>
    </dgm:pt>
    <dgm:pt modelId="{AA7FC3C6-A4FF-4B80-B691-9022E69782A9}" type="pres">
      <dgm:prSet presAssocID="{854FFB23-FDB4-4144-8FA4-BA2F094EF1CE}" presName="compNode" presStyleCnt="0"/>
      <dgm:spPr/>
    </dgm:pt>
    <dgm:pt modelId="{3A9D14E6-64F3-4880-9CF6-9030530753D7}" type="pres">
      <dgm:prSet presAssocID="{854FFB23-FDB4-4144-8FA4-BA2F094EF1CE}" presName="bgRect" presStyleLbl="bgShp" presStyleIdx="0" presStyleCnt="5"/>
      <dgm:spPr/>
    </dgm:pt>
    <dgm:pt modelId="{D2916F62-71EF-4B4C-ADFC-755013DD86EE}" type="pres">
      <dgm:prSet presAssocID="{854FFB23-FDB4-4144-8FA4-BA2F094EF1CE}" presName="iconRect" presStyleLbl="node1" presStyleIdx="0" presStyleCnt="5" custLinFactX="290002" custLinFactY="100000" custLinFactNeighborX="300000" custLinFactNeighborY="128572"/>
      <dgm:spPr>
        <a:ln>
          <a:noFill/>
        </a:ln>
      </dgm:spPr>
    </dgm:pt>
    <dgm:pt modelId="{887C8703-18B2-4000-A316-0F109C4E4B95}" type="pres">
      <dgm:prSet presAssocID="{854FFB23-FDB4-4144-8FA4-BA2F094EF1CE}" presName="spaceRect" presStyleCnt="0"/>
      <dgm:spPr/>
    </dgm:pt>
    <dgm:pt modelId="{0EA9F098-E1F4-4CE1-B576-3A2E51FD4685}" type="pres">
      <dgm:prSet presAssocID="{854FFB23-FDB4-4144-8FA4-BA2F094EF1CE}" presName="parTx" presStyleLbl="revTx" presStyleIdx="0" presStyleCnt="5">
        <dgm:presLayoutVars>
          <dgm:chMax val="0"/>
          <dgm:chPref val="0"/>
        </dgm:presLayoutVars>
      </dgm:prSet>
      <dgm:spPr/>
    </dgm:pt>
    <dgm:pt modelId="{94B8C994-45A5-4FC3-B2AA-DD2743506296}" type="pres">
      <dgm:prSet presAssocID="{D3BC8DAD-F9F7-447E-B952-EF463A070322}" presName="sibTrans" presStyleCnt="0"/>
      <dgm:spPr/>
    </dgm:pt>
    <dgm:pt modelId="{21C77303-2E10-409C-8053-75D3B0230BB6}" type="pres">
      <dgm:prSet presAssocID="{1CE4698F-F52F-445D-8D4C-DB64E24D2A90}" presName="compNode" presStyleCnt="0"/>
      <dgm:spPr/>
    </dgm:pt>
    <dgm:pt modelId="{E9104F67-DEA4-48B5-AD25-1F0CF844FA6C}" type="pres">
      <dgm:prSet presAssocID="{1CE4698F-F52F-445D-8D4C-DB64E24D2A90}" presName="bgRect" presStyleLbl="bgShp" presStyleIdx="1" presStyleCnt="5"/>
      <dgm:spPr/>
    </dgm:pt>
    <dgm:pt modelId="{C74385C7-0F9C-46AD-BCCA-1EFBEEC310DE}" type="pres">
      <dgm:prSet presAssocID="{1CE4698F-F52F-445D-8D4C-DB64E24D2A90}" presName="iconRect" presStyleLbl="node1" presStyleIdx="1" presStyleCnt="5" custLinFactY="-100000" custLinFactNeighborX="-12844" custLinFactNeighborY="-1317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3022570-0EBA-40CD-89BF-7D35EC2E0E94}" type="pres">
      <dgm:prSet presAssocID="{1CE4698F-F52F-445D-8D4C-DB64E24D2A90}" presName="spaceRect" presStyleCnt="0"/>
      <dgm:spPr/>
    </dgm:pt>
    <dgm:pt modelId="{D99B5C18-E1A5-4311-9800-68D22685F1E4}" type="pres">
      <dgm:prSet presAssocID="{1CE4698F-F52F-445D-8D4C-DB64E24D2A90}" presName="parTx" presStyleLbl="revTx" presStyleIdx="1" presStyleCnt="5">
        <dgm:presLayoutVars>
          <dgm:chMax val="0"/>
          <dgm:chPref val="0"/>
        </dgm:presLayoutVars>
      </dgm:prSet>
      <dgm:spPr/>
    </dgm:pt>
    <dgm:pt modelId="{2A667B3E-C481-457B-A3AB-9184905E4E77}" type="pres">
      <dgm:prSet presAssocID="{4E247FA9-852F-4EEF-AD91-C9169FBAB175}" presName="sibTrans" presStyleCnt="0"/>
      <dgm:spPr/>
    </dgm:pt>
    <dgm:pt modelId="{055E3058-9744-4416-8147-2A7F3D515D1E}" type="pres">
      <dgm:prSet presAssocID="{4586B0C6-D403-4846-8E7B-2511714B5E16}" presName="compNode" presStyleCnt="0"/>
      <dgm:spPr/>
    </dgm:pt>
    <dgm:pt modelId="{DE87534E-9819-4E26-A9D2-FD447D28E519}" type="pres">
      <dgm:prSet presAssocID="{4586B0C6-D403-4846-8E7B-2511714B5E16}" presName="bgRect" presStyleLbl="bgShp" presStyleIdx="2" presStyleCnt="5"/>
      <dgm:spPr/>
    </dgm:pt>
    <dgm:pt modelId="{DCAF1796-787B-4A3D-97C7-CFC3D3C616FA}" type="pres">
      <dgm:prSet presAssocID="{4586B0C6-D403-4846-8E7B-2511714B5E16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D4953FF-0D0A-49E3-9C71-EB0751CEE718}" type="pres">
      <dgm:prSet presAssocID="{4586B0C6-D403-4846-8E7B-2511714B5E16}" presName="spaceRect" presStyleCnt="0"/>
      <dgm:spPr/>
    </dgm:pt>
    <dgm:pt modelId="{FED65116-6859-48BD-9384-78F365E6D4AA}" type="pres">
      <dgm:prSet presAssocID="{4586B0C6-D403-4846-8E7B-2511714B5E16}" presName="parTx" presStyleLbl="revTx" presStyleIdx="2" presStyleCnt="5">
        <dgm:presLayoutVars>
          <dgm:chMax val="0"/>
          <dgm:chPref val="0"/>
        </dgm:presLayoutVars>
      </dgm:prSet>
      <dgm:spPr/>
    </dgm:pt>
    <dgm:pt modelId="{0E1CFDFC-C3B8-4C7B-AB45-C74DE78F0AB4}" type="pres">
      <dgm:prSet presAssocID="{E0311CDF-153B-4C71-9F67-069B238B97F6}" presName="sibTrans" presStyleCnt="0"/>
      <dgm:spPr/>
    </dgm:pt>
    <dgm:pt modelId="{D19AEC2C-F134-4A3D-AE03-B8152DC1E7A0}" type="pres">
      <dgm:prSet presAssocID="{60B33B37-B727-4083-AD98-7E55588EA583}" presName="compNode" presStyleCnt="0"/>
      <dgm:spPr/>
    </dgm:pt>
    <dgm:pt modelId="{8B402D18-34A4-4AB0-A6F1-CE324226C0EA}" type="pres">
      <dgm:prSet presAssocID="{60B33B37-B727-4083-AD98-7E55588EA583}" presName="bgRect" presStyleLbl="bgShp" presStyleIdx="3" presStyleCnt="5"/>
      <dgm:spPr/>
    </dgm:pt>
    <dgm:pt modelId="{62F286BE-1EFA-410B-85D9-84EEF0A45B6C}" type="pres">
      <dgm:prSet presAssocID="{60B33B37-B727-4083-AD98-7E55588EA583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A3AAC3E0-587C-4ED5-8732-086BAB806738}" type="pres">
      <dgm:prSet presAssocID="{60B33B37-B727-4083-AD98-7E55588EA583}" presName="spaceRect" presStyleCnt="0"/>
      <dgm:spPr/>
    </dgm:pt>
    <dgm:pt modelId="{5B49709C-695A-4943-9051-477157B6ED38}" type="pres">
      <dgm:prSet presAssocID="{60B33B37-B727-4083-AD98-7E55588EA583}" presName="parTx" presStyleLbl="revTx" presStyleIdx="3" presStyleCnt="5">
        <dgm:presLayoutVars>
          <dgm:chMax val="0"/>
          <dgm:chPref val="0"/>
        </dgm:presLayoutVars>
      </dgm:prSet>
      <dgm:spPr/>
    </dgm:pt>
    <dgm:pt modelId="{B9CB3B9D-9EB0-435F-B1E6-2704490A9E61}" type="pres">
      <dgm:prSet presAssocID="{22E90229-C332-4C43-88DD-E68F531504CD}" presName="sibTrans" presStyleCnt="0"/>
      <dgm:spPr/>
    </dgm:pt>
    <dgm:pt modelId="{B82F88A5-B164-49E3-9D4E-9E179C435E5E}" type="pres">
      <dgm:prSet presAssocID="{F1A80706-C70F-441A-87F4-BCF5869DB3C3}" presName="compNode" presStyleCnt="0"/>
      <dgm:spPr/>
    </dgm:pt>
    <dgm:pt modelId="{B46A070F-75F9-4AB0-B681-15113B1CEF07}" type="pres">
      <dgm:prSet presAssocID="{F1A80706-C70F-441A-87F4-BCF5869DB3C3}" presName="bgRect" presStyleLbl="bgShp" presStyleIdx="4" presStyleCnt="5"/>
      <dgm:spPr/>
    </dgm:pt>
    <dgm:pt modelId="{5F041AA2-C654-4EEE-A99D-4110FCFF0EDE}" type="pres">
      <dgm:prSet presAssocID="{F1A80706-C70F-441A-87F4-BCF5869DB3C3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3F43677D-25DB-4BC6-8C06-433360471754}" type="pres">
      <dgm:prSet presAssocID="{F1A80706-C70F-441A-87F4-BCF5869DB3C3}" presName="spaceRect" presStyleCnt="0"/>
      <dgm:spPr/>
    </dgm:pt>
    <dgm:pt modelId="{A9BDB180-3922-460E-9B25-C3367823AF0B}" type="pres">
      <dgm:prSet presAssocID="{F1A80706-C70F-441A-87F4-BCF5869DB3C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F99961B-73CB-43ED-8EDC-F3984A12425D}" srcId="{B6B81ED3-9859-47CC-85A1-F153FBAEABA2}" destId="{1CE4698F-F52F-445D-8D4C-DB64E24D2A90}" srcOrd="1" destOrd="0" parTransId="{AC42383F-5ACE-4348-8EE0-E515EE0C21DA}" sibTransId="{4E247FA9-852F-4EEF-AD91-C9169FBAB175}"/>
    <dgm:cxn modelId="{A6224966-8887-4485-B35E-E9DB8576E603}" srcId="{B6B81ED3-9859-47CC-85A1-F153FBAEABA2}" destId="{F1A80706-C70F-441A-87F4-BCF5869DB3C3}" srcOrd="4" destOrd="0" parTransId="{F6BCC3B2-B829-4111-B88A-7C63F09ED465}" sibTransId="{A0221EBA-581D-4930-9FC1-FDC81F928531}"/>
    <dgm:cxn modelId="{1A88CE69-A935-4CAB-9548-972E381BC721}" type="presOf" srcId="{854FFB23-FDB4-4144-8FA4-BA2F094EF1CE}" destId="{0EA9F098-E1F4-4CE1-B576-3A2E51FD4685}" srcOrd="0" destOrd="0" presId="urn:microsoft.com/office/officeart/2018/2/layout/IconVerticalSolidList"/>
    <dgm:cxn modelId="{8CFD4D6D-D7D4-4ABC-A6CB-F149C033C4F5}" type="presOf" srcId="{B6B81ED3-9859-47CC-85A1-F153FBAEABA2}" destId="{C70B53D7-9F8C-4377-BCA6-965FD424F2E6}" srcOrd="0" destOrd="0" presId="urn:microsoft.com/office/officeart/2018/2/layout/IconVerticalSolidList"/>
    <dgm:cxn modelId="{621AE481-B1D9-46C6-8A3F-94F161827648}" srcId="{B6B81ED3-9859-47CC-85A1-F153FBAEABA2}" destId="{60B33B37-B727-4083-AD98-7E55588EA583}" srcOrd="3" destOrd="0" parTransId="{1A3AEB58-0A3F-4166-9F53-328BDD8B5F00}" sibTransId="{22E90229-C332-4C43-88DD-E68F531504CD}"/>
    <dgm:cxn modelId="{232E968B-9ED6-46F1-846C-8CD0E27128CD}" type="presOf" srcId="{4586B0C6-D403-4846-8E7B-2511714B5E16}" destId="{FED65116-6859-48BD-9384-78F365E6D4AA}" srcOrd="0" destOrd="0" presId="urn:microsoft.com/office/officeart/2018/2/layout/IconVerticalSolidList"/>
    <dgm:cxn modelId="{A6E8659C-9927-4562-BE32-BC62AAAE03D8}" srcId="{B6B81ED3-9859-47CC-85A1-F153FBAEABA2}" destId="{854FFB23-FDB4-4144-8FA4-BA2F094EF1CE}" srcOrd="0" destOrd="0" parTransId="{D303222C-FF67-4ACE-B492-6BFBC9F784B8}" sibTransId="{D3BC8DAD-F9F7-447E-B952-EF463A070322}"/>
    <dgm:cxn modelId="{74C9F7AA-5DD8-4F22-80C2-4D1F53DBA7FF}" type="presOf" srcId="{60B33B37-B727-4083-AD98-7E55588EA583}" destId="{5B49709C-695A-4943-9051-477157B6ED38}" srcOrd="0" destOrd="0" presId="urn:microsoft.com/office/officeart/2018/2/layout/IconVerticalSolidList"/>
    <dgm:cxn modelId="{34F99DBA-D170-47FB-981F-8D8E8140AD51}" type="presOf" srcId="{1CE4698F-F52F-445D-8D4C-DB64E24D2A90}" destId="{D99B5C18-E1A5-4311-9800-68D22685F1E4}" srcOrd="0" destOrd="0" presId="urn:microsoft.com/office/officeart/2018/2/layout/IconVerticalSolidList"/>
    <dgm:cxn modelId="{B500EDF1-86C0-49E6-BC5E-0C5B267B2109}" srcId="{B6B81ED3-9859-47CC-85A1-F153FBAEABA2}" destId="{4586B0C6-D403-4846-8E7B-2511714B5E16}" srcOrd="2" destOrd="0" parTransId="{AC664045-C2A6-4CF2-9389-AE7CD74C7892}" sibTransId="{E0311CDF-153B-4C71-9F67-069B238B97F6}"/>
    <dgm:cxn modelId="{DD85FBF8-F5F8-4246-9256-90BDD7BB4B0C}" type="presOf" srcId="{F1A80706-C70F-441A-87F4-BCF5869DB3C3}" destId="{A9BDB180-3922-460E-9B25-C3367823AF0B}" srcOrd="0" destOrd="0" presId="urn:microsoft.com/office/officeart/2018/2/layout/IconVerticalSolidList"/>
    <dgm:cxn modelId="{96C64727-AF0F-4C9D-A1D5-8D91B79B9258}" type="presParOf" srcId="{C70B53D7-9F8C-4377-BCA6-965FD424F2E6}" destId="{AA7FC3C6-A4FF-4B80-B691-9022E69782A9}" srcOrd="0" destOrd="0" presId="urn:microsoft.com/office/officeart/2018/2/layout/IconVerticalSolidList"/>
    <dgm:cxn modelId="{74ACFDA1-8227-4466-88B6-33E16C299B0D}" type="presParOf" srcId="{AA7FC3C6-A4FF-4B80-B691-9022E69782A9}" destId="{3A9D14E6-64F3-4880-9CF6-9030530753D7}" srcOrd="0" destOrd="0" presId="urn:microsoft.com/office/officeart/2018/2/layout/IconVerticalSolidList"/>
    <dgm:cxn modelId="{C09BFDB7-A246-4BF8-904F-D59D456C7C13}" type="presParOf" srcId="{AA7FC3C6-A4FF-4B80-B691-9022E69782A9}" destId="{D2916F62-71EF-4B4C-ADFC-755013DD86EE}" srcOrd="1" destOrd="0" presId="urn:microsoft.com/office/officeart/2018/2/layout/IconVerticalSolidList"/>
    <dgm:cxn modelId="{77522AE2-EF39-449E-A1FB-A69533F51724}" type="presParOf" srcId="{AA7FC3C6-A4FF-4B80-B691-9022E69782A9}" destId="{887C8703-18B2-4000-A316-0F109C4E4B95}" srcOrd="2" destOrd="0" presId="urn:microsoft.com/office/officeart/2018/2/layout/IconVerticalSolidList"/>
    <dgm:cxn modelId="{1933161F-6990-4D3A-888D-B7CE2E195D1F}" type="presParOf" srcId="{AA7FC3C6-A4FF-4B80-B691-9022E69782A9}" destId="{0EA9F098-E1F4-4CE1-B576-3A2E51FD4685}" srcOrd="3" destOrd="0" presId="urn:microsoft.com/office/officeart/2018/2/layout/IconVerticalSolidList"/>
    <dgm:cxn modelId="{D0BFBEE6-3F50-4D11-BF3A-574A639E67A9}" type="presParOf" srcId="{C70B53D7-9F8C-4377-BCA6-965FD424F2E6}" destId="{94B8C994-45A5-4FC3-B2AA-DD2743506296}" srcOrd="1" destOrd="0" presId="urn:microsoft.com/office/officeart/2018/2/layout/IconVerticalSolidList"/>
    <dgm:cxn modelId="{291C7E3B-C24D-4E6E-981E-09CEB076FE1C}" type="presParOf" srcId="{C70B53D7-9F8C-4377-BCA6-965FD424F2E6}" destId="{21C77303-2E10-409C-8053-75D3B0230BB6}" srcOrd="2" destOrd="0" presId="urn:microsoft.com/office/officeart/2018/2/layout/IconVerticalSolidList"/>
    <dgm:cxn modelId="{58B1CD86-B12A-4E84-81E8-0DD951D28EC6}" type="presParOf" srcId="{21C77303-2E10-409C-8053-75D3B0230BB6}" destId="{E9104F67-DEA4-48B5-AD25-1F0CF844FA6C}" srcOrd="0" destOrd="0" presId="urn:microsoft.com/office/officeart/2018/2/layout/IconVerticalSolidList"/>
    <dgm:cxn modelId="{F21DA9D0-FB7B-4F5D-B630-2620B3D6E64E}" type="presParOf" srcId="{21C77303-2E10-409C-8053-75D3B0230BB6}" destId="{C74385C7-0F9C-46AD-BCCA-1EFBEEC310DE}" srcOrd="1" destOrd="0" presId="urn:microsoft.com/office/officeart/2018/2/layout/IconVerticalSolidList"/>
    <dgm:cxn modelId="{FDD8288D-2A32-4BE0-8BC7-D11352748F9F}" type="presParOf" srcId="{21C77303-2E10-409C-8053-75D3B0230BB6}" destId="{B3022570-0EBA-40CD-89BF-7D35EC2E0E94}" srcOrd="2" destOrd="0" presId="urn:microsoft.com/office/officeart/2018/2/layout/IconVerticalSolidList"/>
    <dgm:cxn modelId="{B7AD1181-9F5D-4CB5-B11B-18E7A76335B0}" type="presParOf" srcId="{21C77303-2E10-409C-8053-75D3B0230BB6}" destId="{D99B5C18-E1A5-4311-9800-68D22685F1E4}" srcOrd="3" destOrd="0" presId="urn:microsoft.com/office/officeart/2018/2/layout/IconVerticalSolidList"/>
    <dgm:cxn modelId="{04BDB52B-317A-4D9F-A328-0108D116D959}" type="presParOf" srcId="{C70B53D7-9F8C-4377-BCA6-965FD424F2E6}" destId="{2A667B3E-C481-457B-A3AB-9184905E4E77}" srcOrd="3" destOrd="0" presId="urn:microsoft.com/office/officeart/2018/2/layout/IconVerticalSolidList"/>
    <dgm:cxn modelId="{FC759FFD-A1F3-479F-86EC-3A53BF8842DF}" type="presParOf" srcId="{C70B53D7-9F8C-4377-BCA6-965FD424F2E6}" destId="{055E3058-9744-4416-8147-2A7F3D515D1E}" srcOrd="4" destOrd="0" presId="urn:microsoft.com/office/officeart/2018/2/layout/IconVerticalSolidList"/>
    <dgm:cxn modelId="{042EA617-C38B-47F9-9509-96A638680856}" type="presParOf" srcId="{055E3058-9744-4416-8147-2A7F3D515D1E}" destId="{DE87534E-9819-4E26-A9D2-FD447D28E519}" srcOrd="0" destOrd="0" presId="urn:microsoft.com/office/officeart/2018/2/layout/IconVerticalSolidList"/>
    <dgm:cxn modelId="{1FB52CB9-DF0B-4DE5-A600-FE71C5A517C1}" type="presParOf" srcId="{055E3058-9744-4416-8147-2A7F3D515D1E}" destId="{DCAF1796-787B-4A3D-97C7-CFC3D3C616FA}" srcOrd="1" destOrd="0" presId="urn:microsoft.com/office/officeart/2018/2/layout/IconVerticalSolidList"/>
    <dgm:cxn modelId="{AB5484B4-CE92-4F4B-AE6B-309E6D13A24C}" type="presParOf" srcId="{055E3058-9744-4416-8147-2A7F3D515D1E}" destId="{3D4953FF-0D0A-49E3-9C71-EB0751CEE718}" srcOrd="2" destOrd="0" presId="urn:microsoft.com/office/officeart/2018/2/layout/IconVerticalSolidList"/>
    <dgm:cxn modelId="{E7268503-01D1-44D7-AD3B-B1D33CD6F0BE}" type="presParOf" srcId="{055E3058-9744-4416-8147-2A7F3D515D1E}" destId="{FED65116-6859-48BD-9384-78F365E6D4AA}" srcOrd="3" destOrd="0" presId="urn:microsoft.com/office/officeart/2018/2/layout/IconVerticalSolidList"/>
    <dgm:cxn modelId="{DE53B1F9-B463-4303-AC60-4898683262E5}" type="presParOf" srcId="{C70B53D7-9F8C-4377-BCA6-965FD424F2E6}" destId="{0E1CFDFC-C3B8-4C7B-AB45-C74DE78F0AB4}" srcOrd="5" destOrd="0" presId="urn:microsoft.com/office/officeart/2018/2/layout/IconVerticalSolidList"/>
    <dgm:cxn modelId="{5916BF06-DD5C-4ADB-9EF4-7B57337D8BD4}" type="presParOf" srcId="{C70B53D7-9F8C-4377-BCA6-965FD424F2E6}" destId="{D19AEC2C-F134-4A3D-AE03-B8152DC1E7A0}" srcOrd="6" destOrd="0" presId="urn:microsoft.com/office/officeart/2018/2/layout/IconVerticalSolidList"/>
    <dgm:cxn modelId="{2A60DDC4-D62B-49DF-AEEE-E8C6CC656722}" type="presParOf" srcId="{D19AEC2C-F134-4A3D-AE03-B8152DC1E7A0}" destId="{8B402D18-34A4-4AB0-A6F1-CE324226C0EA}" srcOrd="0" destOrd="0" presId="urn:microsoft.com/office/officeart/2018/2/layout/IconVerticalSolidList"/>
    <dgm:cxn modelId="{8545843D-C38E-4405-B6F2-861780A19B5A}" type="presParOf" srcId="{D19AEC2C-F134-4A3D-AE03-B8152DC1E7A0}" destId="{62F286BE-1EFA-410B-85D9-84EEF0A45B6C}" srcOrd="1" destOrd="0" presId="urn:microsoft.com/office/officeart/2018/2/layout/IconVerticalSolidList"/>
    <dgm:cxn modelId="{3720EDA4-04D1-44BB-B7F5-F917EE47AB7D}" type="presParOf" srcId="{D19AEC2C-F134-4A3D-AE03-B8152DC1E7A0}" destId="{A3AAC3E0-587C-4ED5-8732-086BAB806738}" srcOrd="2" destOrd="0" presId="urn:microsoft.com/office/officeart/2018/2/layout/IconVerticalSolidList"/>
    <dgm:cxn modelId="{8BE2BCB1-6C23-4BC0-8277-862C526AECB4}" type="presParOf" srcId="{D19AEC2C-F134-4A3D-AE03-B8152DC1E7A0}" destId="{5B49709C-695A-4943-9051-477157B6ED38}" srcOrd="3" destOrd="0" presId="urn:microsoft.com/office/officeart/2018/2/layout/IconVerticalSolidList"/>
    <dgm:cxn modelId="{7A8A5333-E135-4CAB-B702-654467BF5D5C}" type="presParOf" srcId="{C70B53D7-9F8C-4377-BCA6-965FD424F2E6}" destId="{B9CB3B9D-9EB0-435F-B1E6-2704490A9E61}" srcOrd="7" destOrd="0" presId="urn:microsoft.com/office/officeart/2018/2/layout/IconVerticalSolidList"/>
    <dgm:cxn modelId="{18AA45E3-C0C8-46C3-AC61-9054BB287BAD}" type="presParOf" srcId="{C70B53D7-9F8C-4377-BCA6-965FD424F2E6}" destId="{B82F88A5-B164-49E3-9D4E-9E179C435E5E}" srcOrd="8" destOrd="0" presId="urn:microsoft.com/office/officeart/2018/2/layout/IconVerticalSolidList"/>
    <dgm:cxn modelId="{BACBF1F3-0FAA-490C-815F-61C1E210CED5}" type="presParOf" srcId="{B82F88A5-B164-49E3-9D4E-9E179C435E5E}" destId="{B46A070F-75F9-4AB0-B681-15113B1CEF07}" srcOrd="0" destOrd="0" presId="urn:microsoft.com/office/officeart/2018/2/layout/IconVerticalSolidList"/>
    <dgm:cxn modelId="{08738A17-77D5-49C8-8B44-C56C4990CAC5}" type="presParOf" srcId="{B82F88A5-B164-49E3-9D4E-9E179C435E5E}" destId="{5F041AA2-C654-4EEE-A99D-4110FCFF0EDE}" srcOrd="1" destOrd="0" presId="urn:microsoft.com/office/officeart/2018/2/layout/IconVerticalSolidList"/>
    <dgm:cxn modelId="{990EB9B3-2874-44C5-8A1B-2B934ABD4B3F}" type="presParOf" srcId="{B82F88A5-B164-49E3-9D4E-9E179C435E5E}" destId="{3F43677D-25DB-4BC6-8C06-433360471754}" srcOrd="2" destOrd="0" presId="urn:microsoft.com/office/officeart/2018/2/layout/IconVerticalSolidList"/>
    <dgm:cxn modelId="{8ACAB0B2-86BE-4A3A-B678-1FD44C9E1C3F}" type="presParOf" srcId="{B82F88A5-B164-49E3-9D4E-9E179C435E5E}" destId="{A9BDB180-3922-460E-9B25-C3367823AF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74B47-A734-451D-9537-220FC126BD7A}" type="doc">
      <dgm:prSet loTypeId="urn:microsoft.com/office/officeart/2005/8/layout/h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356C65-42CF-40B2-9F42-2C21EB4DE037}">
      <dgm:prSet/>
      <dgm:spPr/>
      <dgm:t>
        <a:bodyPr/>
        <a:lstStyle/>
        <a:p>
          <a:r>
            <a:rPr lang="en-US" dirty="0"/>
            <a:t>Consider Expanding</a:t>
          </a:r>
        </a:p>
      </dgm:t>
    </dgm:pt>
    <dgm:pt modelId="{4C1D3EFF-C972-4E9A-A56A-3DDCEE53641E}" type="parTrans" cxnId="{6A9AC622-7072-4431-86C6-41E2DD2E1E5D}">
      <dgm:prSet/>
      <dgm:spPr/>
      <dgm:t>
        <a:bodyPr/>
        <a:lstStyle/>
        <a:p>
          <a:endParaRPr lang="en-US"/>
        </a:p>
      </dgm:t>
    </dgm:pt>
    <dgm:pt modelId="{F61FC638-7106-4038-A3EA-C8BBE7F77108}" type="sibTrans" cxnId="{6A9AC622-7072-4431-86C6-41E2DD2E1E5D}">
      <dgm:prSet/>
      <dgm:spPr/>
      <dgm:t>
        <a:bodyPr/>
        <a:lstStyle/>
        <a:p>
          <a:endParaRPr lang="en-US"/>
        </a:p>
      </dgm:t>
    </dgm:pt>
    <dgm:pt modelId="{80F68F3B-635E-42FC-8646-5FCA6D69FE41}">
      <dgm:prSet/>
      <dgm:spPr/>
      <dgm:t>
        <a:bodyPr/>
        <a:lstStyle/>
        <a:p>
          <a:r>
            <a:rPr lang="en-US" dirty="0"/>
            <a:t>Benefits of Deck to clients:</a:t>
          </a:r>
        </a:p>
      </dgm:t>
    </dgm:pt>
    <dgm:pt modelId="{6F99A923-AEB2-4B1D-A9A9-122641186ED8}" type="parTrans" cxnId="{EA7A1A6B-16A5-46CB-B646-D384901569FF}">
      <dgm:prSet/>
      <dgm:spPr/>
      <dgm:t>
        <a:bodyPr/>
        <a:lstStyle/>
        <a:p>
          <a:endParaRPr lang="en-US"/>
        </a:p>
      </dgm:t>
    </dgm:pt>
    <dgm:pt modelId="{685FC48F-93B6-42EA-B3D0-2AC08F4191FE}" type="sibTrans" cxnId="{EA7A1A6B-16A5-46CB-B646-D384901569FF}">
      <dgm:prSet/>
      <dgm:spPr/>
      <dgm:t>
        <a:bodyPr/>
        <a:lstStyle/>
        <a:p>
          <a:endParaRPr lang="en-US"/>
        </a:p>
      </dgm:t>
    </dgm:pt>
    <dgm:pt modelId="{71FE311D-EA6B-448A-928E-58C85FAF3485}">
      <dgm:prSet/>
      <dgm:spPr/>
      <dgm:t>
        <a:bodyPr/>
        <a:lstStyle/>
        <a:p>
          <a:r>
            <a:rPr lang="en-US" dirty="0"/>
            <a:t>Lower Cost</a:t>
          </a:r>
        </a:p>
      </dgm:t>
    </dgm:pt>
    <dgm:pt modelId="{63E10FD4-3EA2-4EF7-ACE7-0D5DB021F253}" type="parTrans" cxnId="{783B4DCC-0EF2-4E16-A051-C93A5A1645D2}">
      <dgm:prSet/>
      <dgm:spPr/>
      <dgm:t>
        <a:bodyPr/>
        <a:lstStyle/>
        <a:p>
          <a:endParaRPr lang="en-US"/>
        </a:p>
      </dgm:t>
    </dgm:pt>
    <dgm:pt modelId="{2778522D-BBF2-4F17-A287-689A20639429}" type="sibTrans" cxnId="{783B4DCC-0EF2-4E16-A051-C93A5A1645D2}">
      <dgm:prSet/>
      <dgm:spPr/>
      <dgm:t>
        <a:bodyPr/>
        <a:lstStyle/>
        <a:p>
          <a:endParaRPr lang="en-US"/>
        </a:p>
      </dgm:t>
    </dgm:pt>
    <dgm:pt modelId="{C5EDC8FF-9F5E-4494-A9EA-A77ED1258C1D}">
      <dgm:prSet/>
      <dgm:spPr/>
      <dgm:t>
        <a:bodyPr/>
        <a:lstStyle/>
        <a:p>
          <a:r>
            <a:rPr lang="en-US" dirty="0"/>
            <a:t>Ideal Deck Size</a:t>
          </a:r>
        </a:p>
      </dgm:t>
    </dgm:pt>
    <dgm:pt modelId="{CD2FA66C-9723-42B6-A84F-04E427F8B81C}" type="parTrans" cxnId="{350D1F2F-9A94-4C0F-A2A8-86473A13F1D5}">
      <dgm:prSet/>
      <dgm:spPr/>
      <dgm:t>
        <a:bodyPr/>
        <a:lstStyle/>
        <a:p>
          <a:endParaRPr lang="en-US"/>
        </a:p>
      </dgm:t>
    </dgm:pt>
    <dgm:pt modelId="{BB127130-EA7F-42B8-A521-D58321414182}" type="sibTrans" cxnId="{350D1F2F-9A94-4C0F-A2A8-86473A13F1D5}">
      <dgm:prSet/>
      <dgm:spPr/>
      <dgm:t>
        <a:bodyPr/>
        <a:lstStyle/>
        <a:p>
          <a:endParaRPr lang="en-US"/>
        </a:p>
      </dgm:t>
    </dgm:pt>
    <dgm:pt modelId="{E8035B0B-2CFD-4ADA-BDA5-C5064751EC0D}">
      <dgm:prSet/>
      <dgm:spPr/>
      <dgm:t>
        <a:bodyPr/>
        <a:lstStyle/>
        <a:p>
          <a:r>
            <a:rPr lang="en-US" dirty="0"/>
            <a:t>10% of Living Area</a:t>
          </a:r>
        </a:p>
      </dgm:t>
    </dgm:pt>
    <dgm:pt modelId="{06B6B6A6-EA8B-4F65-B759-12F611F86E30}" type="parTrans" cxnId="{BAA595CE-AAC8-440B-B359-4111B0B11342}">
      <dgm:prSet/>
      <dgm:spPr/>
      <dgm:t>
        <a:bodyPr/>
        <a:lstStyle/>
        <a:p>
          <a:endParaRPr lang="en-US"/>
        </a:p>
      </dgm:t>
    </dgm:pt>
    <dgm:pt modelId="{8C588A4C-4FB0-42A0-B818-C401E38C6549}" type="sibTrans" cxnId="{BAA595CE-AAC8-440B-B359-4111B0B11342}">
      <dgm:prSet/>
      <dgm:spPr/>
      <dgm:t>
        <a:bodyPr/>
        <a:lstStyle/>
        <a:p>
          <a:endParaRPr lang="en-US"/>
        </a:p>
      </dgm:t>
    </dgm:pt>
    <dgm:pt modelId="{4A6DDA07-EE8D-4C5E-BD29-AE2565BFB4F6}">
      <dgm:prSet/>
      <dgm:spPr/>
      <dgm:t>
        <a:bodyPr/>
        <a:lstStyle/>
        <a:p>
          <a:r>
            <a:rPr lang="en-US"/>
            <a:t>3% of Lot Size</a:t>
          </a:r>
        </a:p>
      </dgm:t>
    </dgm:pt>
    <dgm:pt modelId="{DFF6BF8A-D1FB-4084-B8CE-007971DFBDBB}" type="parTrans" cxnId="{F33A31C6-450B-4E33-8F46-7A7218CE5DD2}">
      <dgm:prSet/>
      <dgm:spPr/>
      <dgm:t>
        <a:bodyPr/>
        <a:lstStyle/>
        <a:p>
          <a:endParaRPr lang="en-US"/>
        </a:p>
      </dgm:t>
    </dgm:pt>
    <dgm:pt modelId="{50C56FF6-EDE6-4D3E-8C79-337DE24881FE}" type="sibTrans" cxnId="{F33A31C6-450B-4E33-8F46-7A7218CE5DD2}">
      <dgm:prSet/>
      <dgm:spPr/>
      <dgm:t>
        <a:bodyPr/>
        <a:lstStyle/>
        <a:p>
          <a:endParaRPr lang="en-US"/>
        </a:p>
      </dgm:t>
    </dgm:pt>
    <dgm:pt modelId="{88D17258-4E31-6D43-8220-5D443DA56BA1}">
      <dgm:prSet/>
      <dgm:spPr/>
      <dgm:t>
        <a:bodyPr/>
        <a:lstStyle/>
        <a:p>
          <a:r>
            <a:rPr lang="en-US" dirty="0"/>
            <a:t>Include Indoor Renovations</a:t>
          </a:r>
        </a:p>
      </dgm:t>
    </dgm:pt>
    <dgm:pt modelId="{FAAC7269-2E49-C348-802F-6BABB771D362}" type="parTrans" cxnId="{3114304B-300F-F249-AB29-3E052A647103}">
      <dgm:prSet/>
      <dgm:spPr/>
      <dgm:t>
        <a:bodyPr/>
        <a:lstStyle/>
        <a:p>
          <a:endParaRPr lang="en-US"/>
        </a:p>
      </dgm:t>
    </dgm:pt>
    <dgm:pt modelId="{66ACA72A-7C2C-9340-A817-5BDDD8B48A75}" type="sibTrans" cxnId="{3114304B-300F-F249-AB29-3E052A647103}">
      <dgm:prSet/>
      <dgm:spPr/>
      <dgm:t>
        <a:bodyPr/>
        <a:lstStyle/>
        <a:p>
          <a:endParaRPr lang="en-US"/>
        </a:p>
      </dgm:t>
    </dgm:pt>
    <dgm:pt modelId="{882CEF51-1FF9-064B-980E-00C462BF6A44}">
      <dgm:prSet/>
      <dgm:spPr/>
      <dgm:t>
        <a:bodyPr/>
        <a:lstStyle/>
        <a:p>
          <a:r>
            <a:rPr lang="en-US" dirty="0"/>
            <a:t>Less Headache than full renovation</a:t>
          </a:r>
        </a:p>
      </dgm:t>
    </dgm:pt>
    <dgm:pt modelId="{AD052413-77C5-7E44-ABFA-65A0AE68B11D}" type="parTrans" cxnId="{C21F041C-C8F5-AF41-B99E-7AEF726C9273}">
      <dgm:prSet/>
      <dgm:spPr/>
      <dgm:t>
        <a:bodyPr/>
        <a:lstStyle/>
        <a:p>
          <a:endParaRPr lang="en-US"/>
        </a:p>
      </dgm:t>
    </dgm:pt>
    <dgm:pt modelId="{539A15C1-25D3-7A48-A9DE-E50662061650}" type="sibTrans" cxnId="{C21F041C-C8F5-AF41-B99E-7AEF726C9273}">
      <dgm:prSet/>
      <dgm:spPr/>
      <dgm:t>
        <a:bodyPr/>
        <a:lstStyle/>
        <a:p>
          <a:endParaRPr lang="en-US"/>
        </a:p>
      </dgm:t>
    </dgm:pt>
    <dgm:pt modelId="{2030A2BF-83C6-B44A-8E70-ED1EBE44F479}" type="pres">
      <dgm:prSet presAssocID="{CD774B47-A734-451D-9537-220FC126BD7A}" presName="Name0" presStyleCnt="0">
        <dgm:presLayoutVars>
          <dgm:dir/>
          <dgm:animLvl val="lvl"/>
          <dgm:resizeHandles val="exact"/>
        </dgm:presLayoutVars>
      </dgm:prSet>
      <dgm:spPr/>
    </dgm:pt>
    <dgm:pt modelId="{602C9D13-60FD-CD4E-89EF-1AA18667AC71}" type="pres">
      <dgm:prSet presAssocID="{78356C65-42CF-40B2-9F42-2C21EB4DE037}" presName="composite" presStyleCnt="0"/>
      <dgm:spPr/>
    </dgm:pt>
    <dgm:pt modelId="{F2FB56E8-9B15-1246-BE1C-999ACAC2B570}" type="pres">
      <dgm:prSet presAssocID="{78356C65-42CF-40B2-9F42-2C21EB4DE0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1A96F18-32D9-7644-BA24-DBA8A607F799}" type="pres">
      <dgm:prSet presAssocID="{78356C65-42CF-40B2-9F42-2C21EB4DE037}" presName="desTx" presStyleLbl="alignAccFollowNode1" presStyleIdx="0" presStyleCnt="3">
        <dgm:presLayoutVars>
          <dgm:bulletEnabled val="1"/>
        </dgm:presLayoutVars>
      </dgm:prSet>
      <dgm:spPr/>
    </dgm:pt>
    <dgm:pt modelId="{34103447-0D3C-E644-B50E-B86D7BF7FF08}" type="pres">
      <dgm:prSet presAssocID="{F61FC638-7106-4038-A3EA-C8BBE7F77108}" presName="space" presStyleCnt="0"/>
      <dgm:spPr/>
    </dgm:pt>
    <dgm:pt modelId="{8F72383B-AF43-134D-A798-D837904CF34D}" type="pres">
      <dgm:prSet presAssocID="{80F68F3B-635E-42FC-8646-5FCA6D69FE41}" presName="composite" presStyleCnt="0"/>
      <dgm:spPr/>
    </dgm:pt>
    <dgm:pt modelId="{F070C9E4-8D28-5244-8DA1-B07AB62DECC2}" type="pres">
      <dgm:prSet presAssocID="{80F68F3B-635E-42FC-8646-5FCA6D69FE4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2BD3CA-96A5-BC4E-AD1C-7CB836D7E710}" type="pres">
      <dgm:prSet presAssocID="{80F68F3B-635E-42FC-8646-5FCA6D69FE41}" presName="desTx" presStyleLbl="alignAccFollowNode1" presStyleIdx="1" presStyleCnt="3" custLinFactNeighborY="906">
        <dgm:presLayoutVars>
          <dgm:bulletEnabled val="1"/>
        </dgm:presLayoutVars>
      </dgm:prSet>
      <dgm:spPr/>
    </dgm:pt>
    <dgm:pt modelId="{AA9874A2-167E-7C42-85DD-36C31DB42DC7}" type="pres">
      <dgm:prSet presAssocID="{685FC48F-93B6-42EA-B3D0-2AC08F4191FE}" presName="space" presStyleCnt="0"/>
      <dgm:spPr/>
    </dgm:pt>
    <dgm:pt modelId="{CA72C4F6-1FC1-5A44-8E1A-688108861E3A}" type="pres">
      <dgm:prSet presAssocID="{C5EDC8FF-9F5E-4494-A9EA-A77ED1258C1D}" presName="composite" presStyleCnt="0"/>
      <dgm:spPr/>
    </dgm:pt>
    <dgm:pt modelId="{C681273D-6330-F64D-8515-79A1AC14D34A}" type="pres">
      <dgm:prSet presAssocID="{C5EDC8FF-9F5E-4494-A9EA-A77ED1258C1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6BB4F32-D954-B149-AB1B-B80A2FDC4B58}" type="pres">
      <dgm:prSet presAssocID="{C5EDC8FF-9F5E-4494-A9EA-A77ED1258C1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21F041C-C8F5-AF41-B99E-7AEF726C9273}" srcId="{80F68F3B-635E-42FC-8646-5FCA6D69FE41}" destId="{882CEF51-1FF9-064B-980E-00C462BF6A44}" srcOrd="1" destOrd="0" parTransId="{AD052413-77C5-7E44-ABFA-65A0AE68B11D}" sibTransId="{539A15C1-25D3-7A48-A9DE-E50662061650}"/>
    <dgm:cxn modelId="{6A9AC622-7072-4431-86C6-41E2DD2E1E5D}" srcId="{CD774B47-A734-451D-9537-220FC126BD7A}" destId="{78356C65-42CF-40B2-9F42-2C21EB4DE037}" srcOrd="0" destOrd="0" parTransId="{4C1D3EFF-C972-4E9A-A56A-3DDCEE53641E}" sibTransId="{F61FC638-7106-4038-A3EA-C8BBE7F77108}"/>
    <dgm:cxn modelId="{350D1F2F-9A94-4C0F-A2A8-86473A13F1D5}" srcId="{CD774B47-A734-451D-9537-220FC126BD7A}" destId="{C5EDC8FF-9F5E-4494-A9EA-A77ED1258C1D}" srcOrd="2" destOrd="0" parTransId="{CD2FA66C-9723-42B6-A84F-04E427F8B81C}" sibTransId="{BB127130-EA7F-42B8-A521-D58321414182}"/>
    <dgm:cxn modelId="{3114304B-300F-F249-AB29-3E052A647103}" srcId="{78356C65-42CF-40B2-9F42-2C21EB4DE037}" destId="{88D17258-4E31-6D43-8220-5D443DA56BA1}" srcOrd="0" destOrd="0" parTransId="{FAAC7269-2E49-C348-802F-6BABB771D362}" sibTransId="{66ACA72A-7C2C-9340-A817-5BDDD8B48A75}"/>
    <dgm:cxn modelId="{17F3A44B-8E16-614B-BF5D-4549760315C8}" type="presOf" srcId="{882CEF51-1FF9-064B-980E-00C462BF6A44}" destId="{072BD3CA-96A5-BC4E-AD1C-7CB836D7E710}" srcOrd="0" destOrd="1" presId="urn:microsoft.com/office/officeart/2005/8/layout/hList1"/>
    <dgm:cxn modelId="{E8A7F255-0488-CC4C-A783-37F38CDC7173}" type="presOf" srcId="{80F68F3B-635E-42FC-8646-5FCA6D69FE41}" destId="{F070C9E4-8D28-5244-8DA1-B07AB62DECC2}" srcOrd="0" destOrd="0" presId="urn:microsoft.com/office/officeart/2005/8/layout/hList1"/>
    <dgm:cxn modelId="{40691E59-E9F9-894E-A9BD-EE6587B74E95}" type="presOf" srcId="{CD774B47-A734-451D-9537-220FC126BD7A}" destId="{2030A2BF-83C6-B44A-8E70-ED1EBE44F479}" srcOrd="0" destOrd="0" presId="urn:microsoft.com/office/officeart/2005/8/layout/hList1"/>
    <dgm:cxn modelId="{EA7A1A6B-16A5-46CB-B646-D384901569FF}" srcId="{CD774B47-A734-451D-9537-220FC126BD7A}" destId="{80F68F3B-635E-42FC-8646-5FCA6D69FE41}" srcOrd="1" destOrd="0" parTransId="{6F99A923-AEB2-4B1D-A9A9-122641186ED8}" sibTransId="{685FC48F-93B6-42EA-B3D0-2AC08F4191FE}"/>
    <dgm:cxn modelId="{3E25979B-3817-514D-9ED5-A295152707D2}" type="presOf" srcId="{4A6DDA07-EE8D-4C5E-BD29-AE2565BFB4F6}" destId="{86BB4F32-D954-B149-AB1B-B80A2FDC4B58}" srcOrd="0" destOrd="1" presId="urn:microsoft.com/office/officeart/2005/8/layout/hList1"/>
    <dgm:cxn modelId="{742027A6-59E0-6443-8AC6-709F809BB929}" type="presOf" srcId="{C5EDC8FF-9F5E-4494-A9EA-A77ED1258C1D}" destId="{C681273D-6330-F64D-8515-79A1AC14D34A}" srcOrd="0" destOrd="0" presId="urn:microsoft.com/office/officeart/2005/8/layout/hList1"/>
    <dgm:cxn modelId="{D70D5EA6-C096-A240-A38F-9BEF88914AAD}" type="presOf" srcId="{78356C65-42CF-40B2-9F42-2C21EB4DE037}" destId="{F2FB56E8-9B15-1246-BE1C-999ACAC2B570}" srcOrd="0" destOrd="0" presId="urn:microsoft.com/office/officeart/2005/8/layout/hList1"/>
    <dgm:cxn modelId="{A88CEFA7-77AE-4146-8398-5C79906C9AAE}" type="presOf" srcId="{88D17258-4E31-6D43-8220-5D443DA56BA1}" destId="{C1A96F18-32D9-7644-BA24-DBA8A607F799}" srcOrd="0" destOrd="0" presId="urn:microsoft.com/office/officeart/2005/8/layout/hList1"/>
    <dgm:cxn modelId="{F33A31C6-450B-4E33-8F46-7A7218CE5DD2}" srcId="{C5EDC8FF-9F5E-4494-A9EA-A77ED1258C1D}" destId="{4A6DDA07-EE8D-4C5E-BD29-AE2565BFB4F6}" srcOrd="1" destOrd="0" parTransId="{DFF6BF8A-D1FB-4084-B8CE-007971DFBDBB}" sibTransId="{50C56FF6-EDE6-4D3E-8C79-337DE24881FE}"/>
    <dgm:cxn modelId="{783B4DCC-0EF2-4E16-A051-C93A5A1645D2}" srcId="{80F68F3B-635E-42FC-8646-5FCA6D69FE41}" destId="{71FE311D-EA6B-448A-928E-58C85FAF3485}" srcOrd="0" destOrd="0" parTransId="{63E10FD4-3EA2-4EF7-ACE7-0D5DB021F253}" sibTransId="{2778522D-BBF2-4F17-A287-689A20639429}"/>
    <dgm:cxn modelId="{BAA595CE-AAC8-440B-B359-4111B0B11342}" srcId="{C5EDC8FF-9F5E-4494-A9EA-A77ED1258C1D}" destId="{E8035B0B-2CFD-4ADA-BDA5-C5064751EC0D}" srcOrd="0" destOrd="0" parTransId="{06B6B6A6-EA8B-4F65-B759-12F611F86E30}" sibTransId="{8C588A4C-4FB0-42A0-B818-C401E38C6549}"/>
    <dgm:cxn modelId="{997646DB-0447-824E-84C1-1AFEA3C89A53}" type="presOf" srcId="{71FE311D-EA6B-448A-928E-58C85FAF3485}" destId="{072BD3CA-96A5-BC4E-AD1C-7CB836D7E710}" srcOrd="0" destOrd="0" presId="urn:microsoft.com/office/officeart/2005/8/layout/hList1"/>
    <dgm:cxn modelId="{4F890EF1-55B9-BD47-8656-3D814BA4CBAE}" type="presOf" srcId="{E8035B0B-2CFD-4ADA-BDA5-C5064751EC0D}" destId="{86BB4F32-D954-B149-AB1B-B80A2FDC4B58}" srcOrd="0" destOrd="0" presId="urn:microsoft.com/office/officeart/2005/8/layout/hList1"/>
    <dgm:cxn modelId="{120331E8-4B65-CA48-B849-51F1D4BD9661}" type="presParOf" srcId="{2030A2BF-83C6-B44A-8E70-ED1EBE44F479}" destId="{602C9D13-60FD-CD4E-89EF-1AA18667AC71}" srcOrd="0" destOrd="0" presId="urn:microsoft.com/office/officeart/2005/8/layout/hList1"/>
    <dgm:cxn modelId="{E5023E12-8F8E-0D4B-A8CB-E0449048CC11}" type="presParOf" srcId="{602C9D13-60FD-CD4E-89EF-1AA18667AC71}" destId="{F2FB56E8-9B15-1246-BE1C-999ACAC2B570}" srcOrd="0" destOrd="0" presId="urn:microsoft.com/office/officeart/2005/8/layout/hList1"/>
    <dgm:cxn modelId="{D0AA10AE-6741-E24A-9F4E-B5B881D90A74}" type="presParOf" srcId="{602C9D13-60FD-CD4E-89EF-1AA18667AC71}" destId="{C1A96F18-32D9-7644-BA24-DBA8A607F799}" srcOrd="1" destOrd="0" presId="urn:microsoft.com/office/officeart/2005/8/layout/hList1"/>
    <dgm:cxn modelId="{BB10F1B3-27E1-D545-BA6E-6E6D23CD9153}" type="presParOf" srcId="{2030A2BF-83C6-B44A-8E70-ED1EBE44F479}" destId="{34103447-0D3C-E644-B50E-B86D7BF7FF08}" srcOrd="1" destOrd="0" presId="urn:microsoft.com/office/officeart/2005/8/layout/hList1"/>
    <dgm:cxn modelId="{7F02167E-D061-B24E-B90A-2CA4A984A4F2}" type="presParOf" srcId="{2030A2BF-83C6-B44A-8E70-ED1EBE44F479}" destId="{8F72383B-AF43-134D-A798-D837904CF34D}" srcOrd="2" destOrd="0" presId="urn:microsoft.com/office/officeart/2005/8/layout/hList1"/>
    <dgm:cxn modelId="{16313852-26FA-0A48-978D-09440E030D45}" type="presParOf" srcId="{8F72383B-AF43-134D-A798-D837904CF34D}" destId="{F070C9E4-8D28-5244-8DA1-B07AB62DECC2}" srcOrd="0" destOrd="0" presId="urn:microsoft.com/office/officeart/2005/8/layout/hList1"/>
    <dgm:cxn modelId="{0A0BFB1B-80C7-6F42-9BE5-AF74792CC262}" type="presParOf" srcId="{8F72383B-AF43-134D-A798-D837904CF34D}" destId="{072BD3CA-96A5-BC4E-AD1C-7CB836D7E710}" srcOrd="1" destOrd="0" presId="urn:microsoft.com/office/officeart/2005/8/layout/hList1"/>
    <dgm:cxn modelId="{EE29FE10-07BE-BA4E-A03F-848A4DAD0FBB}" type="presParOf" srcId="{2030A2BF-83C6-B44A-8E70-ED1EBE44F479}" destId="{AA9874A2-167E-7C42-85DD-36C31DB42DC7}" srcOrd="3" destOrd="0" presId="urn:microsoft.com/office/officeart/2005/8/layout/hList1"/>
    <dgm:cxn modelId="{E71C1F99-FF6E-7640-998D-81617A823A9E}" type="presParOf" srcId="{2030A2BF-83C6-B44A-8E70-ED1EBE44F479}" destId="{CA72C4F6-1FC1-5A44-8E1A-688108861E3A}" srcOrd="4" destOrd="0" presId="urn:microsoft.com/office/officeart/2005/8/layout/hList1"/>
    <dgm:cxn modelId="{8D8CD968-C628-2E45-905C-E04749DDC0C3}" type="presParOf" srcId="{CA72C4F6-1FC1-5A44-8E1A-688108861E3A}" destId="{C681273D-6330-F64D-8515-79A1AC14D34A}" srcOrd="0" destOrd="0" presId="urn:microsoft.com/office/officeart/2005/8/layout/hList1"/>
    <dgm:cxn modelId="{417016C9-0E54-2B46-9530-8E4AEE92899B}" type="presParOf" srcId="{CA72C4F6-1FC1-5A44-8E1A-688108861E3A}" destId="{86BB4F32-D954-B149-AB1B-B80A2FDC4B5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D14E6-64F3-4880-9CF6-9030530753D7}">
      <dsp:nvSpPr>
        <dsp:cNvPr id="0" name=""/>
        <dsp:cNvSpPr/>
      </dsp:nvSpPr>
      <dsp:spPr>
        <a:xfrm>
          <a:off x="0" y="4499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6F62-71EF-4B4C-ADFC-755013DD86EE}">
      <dsp:nvSpPr>
        <dsp:cNvPr id="0" name=""/>
        <dsp:cNvSpPr/>
      </dsp:nvSpPr>
      <dsp:spPr>
        <a:xfrm>
          <a:off x="3399964" y="1425000"/>
          <a:ext cx="527124" cy="5271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9F098-E1F4-4CE1-B576-3A2E51FD4685}">
      <dsp:nvSpPr>
        <dsp:cNvPr id="0" name=""/>
        <dsp:cNvSpPr/>
      </dsp:nvSpPr>
      <dsp:spPr>
        <a:xfrm>
          <a:off x="1106961" y="4499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 Address Stakeholder</a:t>
          </a:r>
        </a:p>
      </dsp:txBody>
      <dsp:txXfrm>
        <a:off x="1106961" y="4499"/>
        <a:ext cx="5266852" cy="958408"/>
      </dsp:txXfrm>
    </dsp:sp>
    <dsp:sp modelId="{E9104F67-DEA4-48B5-AD25-1F0CF844FA6C}">
      <dsp:nvSpPr>
        <dsp:cNvPr id="0" name=""/>
        <dsp:cNvSpPr/>
      </dsp:nvSpPr>
      <dsp:spPr>
        <a:xfrm>
          <a:off x="0" y="120251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385C7-0F9C-46AD-BCCA-1EFBEEC310DE}">
      <dsp:nvSpPr>
        <dsp:cNvPr id="0" name=""/>
        <dsp:cNvSpPr/>
      </dsp:nvSpPr>
      <dsp:spPr>
        <a:xfrm>
          <a:off x="222214" y="196740"/>
          <a:ext cx="527124" cy="527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B5C18-E1A5-4311-9800-68D22685F1E4}">
      <dsp:nvSpPr>
        <dsp:cNvPr id="0" name=""/>
        <dsp:cNvSpPr/>
      </dsp:nvSpPr>
      <dsp:spPr>
        <a:xfrm>
          <a:off x="1106961" y="120251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 Data Background</a:t>
          </a:r>
        </a:p>
      </dsp:txBody>
      <dsp:txXfrm>
        <a:off x="1106961" y="1202510"/>
        <a:ext cx="5266852" cy="958408"/>
      </dsp:txXfrm>
    </dsp:sp>
    <dsp:sp modelId="{DE87534E-9819-4E26-A9D2-FD447D28E519}">
      <dsp:nvSpPr>
        <dsp:cNvPr id="0" name=""/>
        <dsp:cNvSpPr/>
      </dsp:nvSpPr>
      <dsp:spPr>
        <a:xfrm>
          <a:off x="0" y="240052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F1796-787B-4A3D-97C7-CFC3D3C616FA}">
      <dsp:nvSpPr>
        <dsp:cNvPr id="0" name=""/>
        <dsp:cNvSpPr/>
      </dsp:nvSpPr>
      <dsp:spPr>
        <a:xfrm>
          <a:off x="289918" y="2616162"/>
          <a:ext cx="527124" cy="527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65116-6859-48BD-9384-78F365E6D4AA}">
      <dsp:nvSpPr>
        <dsp:cNvPr id="0" name=""/>
        <dsp:cNvSpPr/>
      </dsp:nvSpPr>
      <dsp:spPr>
        <a:xfrm>
          <a:off x="1106961" y="240052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Predictive Model</a:t>
          </a:r>
        </a:p>
      </dsp:txBody>
      <dsp:txXfrm>
        <a:off x="1106961" y="2400520"/>
        <a:ext cx="5266852" cy="958408"/>
      </dsp:txXfrm>
    </dsp:sp>
    <dsp:sp modelId="{8B402D18-34A4-4AB0-A6F1-CE324226C0EA}">
      <dsp:nvSpPr>
        <dsp:cNvPr id="0" name=""/>
        <dsp:cNvSpPr/>
      </dsp:nvSpPr>
      <dsp:spPr>
        <a:xfrm>
          <a:off x="0" y="359853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286BE-1EFA-410B-85D9-84EEF0A45B6C}">
      <dsp:nvSpPr>
        <dsp:cNvPr id="0" name=""/>
        <dsp:cNvSpPr/>
      </dsp:nvSpPr>
      <dsp:spPr>
        <a:xfrm>
          <a:off x="289918" y="3814173"/>
          <a:ext cx="527124" cy="527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9709C-695A-4943-9051-477157B6ED38}">
      <dsp:nvSpPr>
        <dsp:cNvPr id="0" name=""/>
        <dsp:cNvSpPr/>
      </dsp:nvSpPr>
      <dsp:spPr>
        <a:xfrm>
          <a:off x="1106961" y="359853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Conclusion/ Recommendations</a:t>
          </a:r>
        </a:p>
      </dsp:txBody>
      <dsp:txXfrm>
        <a:off x="1106961" y="3598531"/>
        <a:ext cx="5266852" cy="958408"/>
      </dsp:txXfrm>
    </dsp:sp>
    <dsp:sp modelId="{B46A070F-75F9-4AB0-B681-15113B1CEF07}">
      <dsp:nvSpPr>
        <dsp:cNvPr id="0" name=""/>
        <dsp:cNvSpPr/>
      </dsp:nvSpPr>
      <dsp:spPr>
        <a:xfrm>
          <a:off x="0" y="479654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1AA2-C654-4EEE-A99D-4110FCFF0EDE}">
      <dsp:nvSpPr>
        <dsp:cNvPr id="0" name=""/>
        <dsp:cNvSpPr/>
      </dsp:nvSpPr>
      <dsp:spPr>
        <a:xfrm>
          <a:off x="289918" y="5012183"/>
          <a:ext cx="527124" cy="527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DB180-3922-460E-9B25-C3367823AF0B}">
      <dsp:nvSpPr>
        <dsp:cNvPr id="0" name=""/>
        <dsp:cNvSpPr/>
      </dsp:nvSpPr>
      <dsp:spPr>
        <a:xfrm>
          <a:off x="1106961" y="479654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5. Next Steps</a:t>
          </a:r>
        </a:p>
      </dsp:txBody>
      <dsp:txXfrm>
        <a:off x="1106961" y="4796541"/>
        <a:ext cx="5266852" cy="958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B56E8-9B15-1246-BE1C-999ACAC2B570}">
      <dsp:nvSpPr>
        <dsp:cNvPr id="0" name=""/>
        <dsp:cNvSpPr/>
      </dsp:nvSpPr>
      <dsp:spPr>
        <a:xfrm>
          <a:off x="2888" y="106074"/>
          <a:ext cx="2815977" cy="10080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Consider Expanding</a:t>
          </a:r>
        </a:p>
      </dsp:txBody>
      <dsp:txXfrm>
        <a:off x="2888" y="106074"/>
        <a:ext cx="2815977" cy="1008094"/>
      </dsp:txXfrm>
    </dsp:sp>
    <dsp:sp modelId="{C1A96F18-32D9-7644-BA24-DBA8A607F799}">
      <dsp:nvSpPr>
        <dsp:cNvPr id="0" name=""/>
        <dsp:cNvSpPr/>
      </dsp:nvSpPr>
      <dsp:spPr>
        <a:xfrm>
          <a:off x="2888" y="1114169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Include Indoor Renovations</a:t>
          </a:r>
        </a:p>
      </dsp:txBody>
      <dsp:txXfrm>
        <a:off x="2888" y="1114169"/>
        <a:ext cx="2815977" cy="2376955"/>
      </dsp:txXfrm>
    </dsp:sp>
    <dsp:sp modelId="{F070C9E4-8D28-5244-8DA1-B07AB62DECC2}">
      <dsp:nvSpPr>
        <dsp:cNvPr id="0" name=""/>
        <dsp:cNvSpPr/>
      </dsp:nvSpPr>
      <dsp:spPr>
        <a:xfrm>
          <a:off x="3213103" y="106074"/>
          <a:ext cx="2815977" cy="1008094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Benefits of Deck to clients:</a:t>
          </a:r>
        </a:p>
      </dsp:txBody>
      <dsp:txXfrm>
        <a:off x="3213103" y="106074"/>
        <a:ext cx="2815977" cy="1008094"/>
      </dsp:txXfrm>
    </dsp:sp>
    <dsp:sp modelId="{072BD3CA-96A5-BC4E-AD1C-7CB836D7E710}">
      <dsp:nvSpPr>
        <dsp:cNvPr id="0" name=""/>
        <dsp:cNvSpPr/>
      </dsp:nvSpPr>
      <dsp:spPr>
        <a:xfrm>
          <a:off x="3213103" y="1135704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129949"/>
            <a:satOff val="-5946"/>
            <a:lumOff val="-41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29949"/>
              <a:satOff val="-5946"/>
              <a:lumOff val="-4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Lower Cost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Less Headache than full renovation</a:t>
          </a:r>
        </a:p>
      </dsp:txBody>
      <dsp:txXfrm>
        <a:off x="3213103" y="1135704"/>
        <a:ext cx="2815977" cy="2376955"/>
      </dsp:txXfrm>
    </dsp:sp>
    <dsp:sp modelId="{C681273D-6330-F64D-8515-79A1AC14D34A}">
      <dsp:nvSpPr>
        <dsp:cNvPr id="0" name=""/>
        <dsp:cNvSpPr/>
      </dsp:nvSpPr>
      <dsp:spPr>
        <a:xfrm>
          <a:off x="6423317" y="106074"/>
          <a:ext cx="2815977" cy="1008094"/>
        </a:xfrm>
        <a:prstGeom prst="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Ideal Deck Size</a:t>
          </a:r>
        </a:p>
      </dsp:txBody>
      <dsp:txXfrm>
        <a:off x="6423317" y="106074"/>
        <a:ext cx="2815977" cy="1008094"/>
      </dsp:txXfrm>
    </dsp:sp>
    <dsp:sp modelId="{86BB4F32-D954-B149-AB1B-B80A2FDC4B58}">
      <dsp:nvSpPr>
        <dsp:cNvPr id="0" name=""/>
        <dsp:cNvSpPr/>
      </dsp:nvSpPr>
      <dsp:spPr>
        <a:xfrm>
          <a:off x="6423317" y="1114169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259899"/>
            <a:satOff val="-11893"/>
            <a:lumOff val="-822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59899"/>
              <a:satOff val="-11893"/>
              <a:lumOff val="-82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10% of Living Area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3% of Lot Size</a:t>
          </a:r>
        </a:p>
      </dsp:txBody>
      <dsp:txXfrm>
        <a:off x="6423317" y="1114169"/>
        <a:ext cx="2815977" cy="237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llovhome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MfjjGHEtSs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cwind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OKp-rhSWE4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mrumble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7lvzopTxjOU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omi365photography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images/things/hous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nhphamdesign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deck?utm_source=unsplash&amp;utm_medium=referral&amp;utm_content=creditCopyText" TargetMode="External"/><Relationship Id="rId5" Type="http://schemas.openxmlformats.org/officeDocument/2006/relationships/hyperlink" Target="https://unsplash.com/@ralphkayden?utm_source=unsplash&amp;utm_medium=referral&amp;utm_content=creditCopyText" TargetMode="External"/><Relationship Id="rId4" Type="http://schemas.openxmlformats.org/officeDocument/2006/relationships/hyperlink" Target="https://unsplash.com/photos/OtXADkUh3-I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3dottawa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xf1MR6HEDA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Collov Home Design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6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Clients interested in renovate to sell</a:t>
            </a:r>
          </a:p>
          <a:p>
            <a:endParaRPr lang="en-US" dirty="0"/>
          </a:p>
          <a:p>
            <a:r>
              <a:rPr lang="en-US" dirty="0"/>
              <a:t>Indoor or outdoor space more profitable?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Arcwind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county dataset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Tom Rumble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vu anh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4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model benefit: </a:t>
            </a:r>
          </a:p>
          <a:p>
            <a:r>
              <a:rPr lang="en-US" dirty="0"/>
              <a:t>	individual factors affect price, </a:t>
            </a:r>
          </a:p>
          <a:p>
            <a:r>
              <a:rPr lang="en-US" dirty="0"/>
              <a:t>	By how much</a:t>
            </a:r>
          </a:p>
          <a:p>
            <a:r>
              <a:rPr lang="en-US" dirty="0"/>
              <a:t>	can control for different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effectiveness  at predicting</a:t>
            </a:r>
          </a:p>
          <a:p>
            <a:endParaRPr lang="en-US" dirty="0"/>
          </a:p>
          <a:p>
            <a:r>
              <a:rPr lang="en-US" dirty="0"/>
              <a:t>Off by </a:t>
            </a:r>
            <a:r>
              <a:rPr lang="en-US" dirty="0" err="1"/>
              <a:t>arnd</a:t>
            </a:r>
            <a:r>
              <a:rPr lang="en-US" dirty="0"/>
              <a:t> 250k</a:t>
            </a:r>
          </a:p>
          <a:p>
            <a:r>
              <a:rPr lang="en-US" dirty="0"/>
              <a:t>MAE over RMSE </a:t>
            </a:r>
            <a:r>
              <a:rPr lang="en-US" dirty="0" err="1"/>
              <a:t>bc</a:t>
            </a:r>
            <a:r>
              <a:rPr lang="en-US" dirty="0"/>
              <a:t> we didn’t want model so sensitive to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20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Living- ~390</a:t>
            </a:r>
          </a:p>
          <a:p>
            <a:endParaRPr lang="en-US" dirty="0"/>
          </a:p>
          <a:p>
            <a:r>
              <a:rPr lang="en-US" dirty="0"/>
              <a:t>Patio - ~90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Minh Pham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Ralph (Ravi) Kayden</a:t>
            </a:r>
            <a:r>
              <a:rPr lang="en-US" dirty="0"/>
              <a:t> on </a:t>
            </a:r>
            <a:r>
              <a:rPr lang="en-US" dirty="0">
                <a:hlinkClick r:id="rId6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5-20%</a:t>
            </a:r>
          </a:p>
          <a:p>
            <a:endParaRPr lang="en-US" dirty="0"/>
          </a:p>
          <a:p>
            <a:r>
              <a:rPr lang="en-US" dirty="0"/>
              <a:t>1-5%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Point3D Commercial Imaging Ltd.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0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Real Estate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Joshua Edelstein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693C170E-FF7E-EB40-1A79-5A8CBF4D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75" r="21275"/>
          <a:stretch>
            <a:fillRect/>
          </a:stretch>
        </p:blipFill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58D3AD1-7B98-46FD-92A9-C3BBDA6AFF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407" r="1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4300-8FDD-D5D2-5D07-111B0003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Deck Statistics</a:t>
            </a:r>
            <a:endParaRPr lang="en-US" sz="64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house surrounded by trees&#10;&#10;Description automatically generated with medium confidence">
            <a:extLst>
              <a:ext uri="{FF2B5EF4-FFF2-40B4-BE49-F238E27FC236}">
                <a16:creationId xmlns:a16="http://schemas.microsoft.com/office/drawing/2014/main" id="{4C81DC5D-D84B-CDB2-EAA4-79C8E72C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03" y="3642869"/>
            <a:ext cx="4168082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0D32-9F3F-FCD1-CDEC-EA381CD10DB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3409936"/>
            <a:ext cx="5437187" cy="268288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adds value to House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vs Living Area </a:t>
            </a:r>
          </a:p>
          <a:p>
            <a:pPr marL="800100" lvl="1"/>
            <a:r>
              <a:rPr lang="en-US" sz="1600" b="0" i="0" dirty="0">
                <a:effectLst/>
              </a:rPr>
              <a:t>~10%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/>
              <a:t>Patio vs Lot Size</a:t>
            </a:r>
            <a:endParaRPr lang="en-US" sz="1600" b="0" i="0" dirty="0">
              <a:effectLst/>
            </a:endParaRPr>
          </a:p>
          <a:p>
            <a:pPr marL="800100" lvl="1"/>
            <a:r>
              <a:rPr lang="en-US" sz="1600" b="0" i="0" dirty="0">
                <a:effectLst/>
              </a:rPr>
              <a:t>~3%</a:t>
            </a: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C6283-7490-7741-3231-F027C852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38F68-D923-428A-E382-46EEDC94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03" y="452660"/>
            <a:ext cx="4182786" cy="29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603" y="238459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" name="Picture Placeholder 15" descr="Data Points Digital background">
            <a:extLst>
              <a:ext uri="{FF2B5EF4-FFF2-40B4-BE49-F238E27FC236}">
                <a16:creationId xmlns:a16="http://schemas.microsoft.com/office/drawing/2014/main" id="{805E8151-0CCF-3431-1DA0-A7B814F0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/>
          <a:stretch/>
        </p:blipFill>
        <p:spPr>
          <a:xfrm>
            <a:off x="0" y="4639970"/>
            <a:ext cx="12192000" cy="3776472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9" name="Text Placeholder 2">
            <a:extLst>
              <a:ext uri="{FF2B5EF4-FFF2-40B4-BE49-F238E27FC236}">
                <a16:creationId xmlns:a16="http://schemas.microsoft.com/office/drawing/2014/main" id="{5B2A07F3-4C10-9015-1D3B-2C8B4F41C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941698"/>
              </p:ext>
            </p:extLst>
          </p:nvPr>
        </p:nvGraphicFramePr>
        <p:xfrm>
          <a:off x="1200686" y="903528"/>
          <a:ext cx="9242184" cy="35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</a:t>
            </a:r>
          </a:p>
        </p:txBody>
      </p:sp>
      <p:pic>
        <p:nvPicPr>
          <p:cNvPr id="9" name="Picture 8" descr="Path winding through a grassy field">
            <a:extLst>
              <a:ext uri="{FF2B5EF4-FFF2-40B4-BE49-F238E27FC236}">
                <a16:creationId xmlns:a16="http://schemas.microsoft.com/office/drawing/2014/main" id="{242E7EBA-AD7E-20A4-89AE-C150C5B56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2" r="630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4F520-9C69-E359-1099-206278901276}"/>
              </a:ext>
            </a:extLst>
          </p:cNvPr>
          <p:cNvSpPr txBox="1"/>
          <p:nvPr/>
        </p:nvSpPr>
        <p:spPr>
          <a:xfrm>
            <a:off x="550862" y="2547129"/>
            <a:ext cx="40000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Option 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Look into deck materials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Profitability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Add value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Aesthetically pleasing</a:t>
            </a: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35D38-1975-BAEC-0FBA-DFD3D61E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Steps(II)</a:t>
            </a:r>
          </a:p>
        </p:txBody>
      </p:sp>
      <p:pic>
        <p:nvPicPr>
          <p:cNvPr id="22" name="Picture 7" descr="Houses in a village">
            <a:extLst>
              <a:ext uri="{FF2B5EF4-FFF2-40B4-BE49-F238E27FC236}">
                <a16:creationId xmlns:a16="http://schemas.microsoft.com/office/drawing/2014/main" id="{5F7974A2-07C0-024E-CD12-946BE0306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" r="14285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E534-3B69-9874-80BD-D15030F9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43B74-990C-D64E-22C1-3E30008F607A}"/>
              </a:ext>
            </a:extLst>
          </p:cNvPr>
          <p:cNvSpPr txBox="1"/>
          <p:nvPr/>
        </p:nvSpPr>
        <p:spPr>
          <a:xfrm>
            <a:off x="550864" y="2578907"/>
            <a:ext cx="3644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Option II</a:t>
            </a:r>
          </a:p>
          <a:p>
            <a:pPr marL="628650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more accurate model with more Data: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House of worship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Proximity to parks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Landscaping (pool, courts, green area)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Social and 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352357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ee, outdoor, living, furniture&#10;&#10;Description automatically generated">
            <a:extLst>
              <a:ext uri="{FF2B5EF4-FFF2-40B4-BE49-F238E27FC236}">
                <a16:creationId xmlns:a16="http://schemas.microsoft.com/office/drawing/2014/main" id="{19660031-17C5-B507-702B-DE5960AC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4021137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000" kern="1200" dirty="0">
                <a:latin typeface="+mn-lt"/>
                <a:ea typeface="+mn-ea"/>
                <a:cs typeface="+mn-cs"/>
              </a:rPr>
              <a:t>Joshua Edelstein</a:t>
            </a:r>
          </a:p>
          <a:p>
            <a:pPr marL="0" indent="0">
              <a:lnSpc>
                <a:spcPct val="100000"/>
              </a:lnSpc>
            </a:pPr>
            <a:r>
              <a:rPr lang="en-US" sz="2000" dirty="0"/>
              <a:t>Email: joshuaedelstein15@gmail.com</a:t>
            </a:r>
          </a:p>
          <a:p>
            <a:pPr marL="0" indent="0">
              <a:lnSpc>
                <a:spcPct val="100000"/>
              </a:lnSpc>
            </a:pP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Agenda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46A848D-4389-1DAC-2509-2F6C95035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345081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18146E7-8F43-6E68-ED7F-05202CD3E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984" y="1914860"/>
            <a:ext cx="610016" cy="6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Question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B327E-DF67-5EC4-4515-641CCD907526}"/>
              </a:ext>
            </a:extLst>
          </p:cNvPr>
          <p:cNvSpPr txBox="1"/>
          <p:nvPr/>
        </p:nvSpPr>
        <p:spPr>
          <a:xfrm>
            <a:off x="550863" y="2678400"/>
            <a:ext cx="3565525" cy="34144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King of the Deck Co.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Should King of the Deck expand into home renovations?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What is the ideal deck size?</a:t>
            </a:r>
          </a:p>
        </p:txBody>
      </p:sp>
      <p:pic>
        <p:nvPicPr>
          <p:cNvPr id="29" name="Picture 28" descr="A picture containing building, ceiling, colonnade&#10;&#10;Description automatically generated">
            <a:extLst>
              <a:ext uri="{FF2B5EF4-FFF2-40B4-BE49-F238E27FC236}">
                <a16:creationId xmlns:a16="http://schemas.microsoft.com/office/drawing/2014/main" id="{5234D542-8BD1-D975-DFD4-8D779C5F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1" r="1541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A2076-357F-2B0C-83F6-813EB9D2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Data Understanding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C6C24-4E4B-8209-0DA5-FA09642CEF3C}"/>
              </a:ext>
            </a:extLst>
          </p:cNvPr>
          <p:cNvSpPr txBox="1"/>
          <p:nvPr/>
        </p:nvSpPr>
        <p:spPr>
          <a:xfrm>
            <a:off x="550863" y="3409936"/>
            <a:ext cx="5437187" cy="268288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chemeClr val="tx1">
                    <a:alpha val="60000"/>
                  </a:schemeClr>
                </a:solidFill>
              </a:rPr>
              <a:t>Over 30,000 within USA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Sold in 2021-2022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>
                    <a:alpha val="60000"/>
                  </a:schemeClr>
                </a:solidFill>
                <a:effectLst/>
              </a:rPr>
              <a:t>Built 1900-2022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chemeClr val="tx1">
                  <a:alpha val="60000"/>
                </a:schemeClr>
              </a:solidFill>
              <a:effectLst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BB4E9-2482-BBA8-ABE9-C304A5E7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C6C13FB9-250B-FE2F-C1EE-9600CC72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2" y="0"/>
            <a:ext cx="3978258" cy="340993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1FAF4A7-A659-DE67-5B8F-9AD0E2A48B38}"/>
              </a:ext>
            </a:extLst>
          </p:cNvPr>
          <p:cNvSpPr txBox="1"/>
          <p:nvPr/>
        </p:nvSpPr>
        <p:spPr>
          <a:xfrm>
            <a:off x="10263628" y="986450"/>
            <a:ext cx="192007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Price in 10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houses are below 600k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7" name="Picture 46" descr="Chart, histogram&#10;&#10;Description automatically generated">
            <a:extLst>
              <a:ext uri="{FF2B5EF4-FFF2-40B4-BE49-F238E27FC236}">
                <a16:creationId xmlns:a16="http://schemas.microsoft.com/office/drawing/2014/main" id="{425F2097-4FAE-4A07-204D-ACBDB5D5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23" y="4086497"/>
            <a:ext cx="5231979" cy="277150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EB60ED3-DA49-4499-39F5-AD7FE94715CD}"/>
              </a:ext>
            </a:extLst>
          </p:cNvPr>
          <p:cNvSpPr txBox="1"/>
          <p:nvPr/>
        </p:nvSpPr>
        <p:spPr>
          <a:xfrm>
            <a:off x="8791012" y="4811684"/>
            <a:ext cx="170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Median: 860k</a:t>
            </a:r>
          </a:p>
        </p:txBody>
      </p:sp>
    </p:spTree>
    <p:extLst>
      <p:ext uri="{BB962C8B-B14F-4D97-AF65-F5344CB8AC3E}">
        <p14:creationId xmlns:p14="http://schemas.microsoft.com/office/powerpoint/2010/main" val="94431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285DE-30A3-C223-F6AB-C6FFA27A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pic>
        <p:nvPicPr>
          <p:cNvPr id="21" name="Picture 20" descr="A picture containing outdoor, sky, grass, house&#10;&#10;Description automatically generated">
            <a:extLst>
              <a:ext uri="{FF2B5EF4-FFF2-40B4-BE49-F238E27FC236}">
                <a16:creationId xmlns:a16="http://schemas.microsoft.com/office/drawing/2014/main" id="{D201B114-93BB-107A-5EF1-C5CFB64D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7" b="23580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05F9A-0ABA-372A-4764-C5D97DF14442}"/>
              </a:ext>
            </a:extLst>
          </p:cNvPr>
          <p:cNvSpPr txBox="1"/>
          <p:nvPr/>
        </p:nvSpPr>
        <p:spPr>
          <a:xfrm>
            <a:off x="5267325" y="4508500"/>
            <a:ext cx="6373813" cy="156295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Data Information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Numeric (Square Footage,  bedrooms, bathrooms, etc.)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Categorical (View, Condition,  Noise, etc.)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93E36-D10F-20AE-7573-2BA44A1F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0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89033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85FB-D8CE-1F10-DD83-A3EF80C1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Factors: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862C-FDE6-FC24-9903-9CE84A4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1F71EDC0-5EE8-DC2F-6BDC-3223F54D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3" y="1455184"/>
            <a:ext cx="5375251" cy="3722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75F083-3D81-4225-F080-E54552DEF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75" y="1455184"/>
            <a:ext cx="5169456" cy="3722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1C31A0-6A2C-B624-010C-992703C9099B}"/>
              </a:ext>
            </a:extLst>
          </p:cNvPr>
          <p:cNvSpPr txBox="1"/>
          <p:nvPr/>
        </p:nvSpPr>
        <p:spPr>
          <a:xfrm>
            <a:off x="2000922" y="5507915"/>
            <a:ext cx="650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have some relationship with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Living area seems to have stronger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35919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61FFF-05E5-77B6-45C3-4A479B9C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model explains 68% of the variance</a:t>
            </a:r>
          </a:p>
          <a:p>
            <a:r>
              <a:rPr lang="en-US" sz="1600" dirty="0"/>
              <a:t>Average predictions off by 22%</a:t>
            </a:r>
          </a:p>
          <a:p>
            <a:r>
              <a:rPr lang="en-US" sz="1600" dirty="0"/>
              <a:t>Accurate within 2 standard deviations</a:t>
            </a:r>
          </a:p>
          <a:p>
            <a:pPr lvl="1"/>
            <a:r>
              <a:rPr lang="en-US" sz="1600" dirty="0"/>
              <a:t>Middle 95% of the data</a:t>
            </a:r>
          </a:p>
          <a:p>
            <a:r>
              <a:rPr lang="en-US" sz="1600" dirty="0"/>
              <a:t>High and Low Priced Houses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8046A18F-B03D-CBF9-5AF7-B26786A83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" r="-1" b="5510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63" y="115265"/>
            <a:ext cx="8423239" cy="129981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Results</a:t>
            </a:r>
          </a:p>
        </p:txBody>
      </p:sp>
      <p:pic>
        <p:nvPicPr>
          <p:cNvPr id="5" name="Picture 4" descr="A picture containing indoor, wall, floor, room&#10;&#10;Description automatically generated">
            <a:extLst>
              <a:ext uri="{FF2B5EF4-FFF2-40B4-BE49-F238E27FC236}">
                <a16:creationId xmlns:a16="http://schemas.microsoft.com/office/drawing/2014/main" id="{DD17105F-FFFD-9465-1D27-9BC70E196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5" t="46672" r="-2" b="12690"/>
          <a:stretch/>
        </p:blipFill>
        <p:spPr>
          <a:xfrm>
            <a:off x="0" y="3429000"/>
            <a:ext cx="5051464" cy="3435111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pic>
        <p:nvPicPr>
          <p:cNvPr id="7" name="Picture 6" descr="A picture containing tree, outdoor, porch&#10;&#10;Description automatically generated">
            <a:extLst>
              <a:ext uri="{FF2B5EF4-FFF2-40B4-BE49-F238E27FC236}">
                <a16:creationId xmlns:a16="http://schemas.microsoft.com/office/drawing/2014/main" id="{FD29F1D6-207A-5C96-9F8B-B0ECF15FA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" r="-1" b="8600"/>
          <a:stretch/>
        </p:blipFill>
        <p:spPr>
          <a:xfrm>
            <a:off x="7474857" y="3422888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16EB032-3F37-4641-A90D-DC9B574EB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2EF3D8C-F2E9-0BAD-30F9-4FCC80B40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55" r="15325" b="7291"/>
          <a:stretch/>
        </p:blipFill>
        <p:spPr>
          <a:xfrm>
            <a:off x="4441370" y="3422889"/>
            <a:ext cx="3033487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EA783-ABF5-94E5-C1A1-FB1CB4007306}"/>
              </a:ext>
            </a:extLst>
          </p:cNvPr>
          <p:cNvSpPr txBox="1"/>
          <p:nvPr/>
        </p:nvSpPr>
        <p:spPr>
          <a:xfrm>
            <a:off x="2179576" y="1625923"/>
            <a:ext cx="712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Adding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 </a:t>
            </a:r>
            <a:r>
              <a:rPr lang="en-US" sz="1800" dirty="0">
                <a:cs typeface="Angsana New" panose="02020603050405020304" pitchFamily="18" charset="-34"/>
              </a:rPr>
              <a:t>square foot of patio </a:t>
            </a:r>
            <a:r>
              <a:rPr lang="en-US" sz="1200" dirty="0">
                <a:sym typeface="Wingdings" pitchFamily="2" charset="2"/>
              </a:rPr>
              <a:t>  </a:t>
            </a:r>
            <a:r>
              <a:rPr lang="en-US" sz="2400" dirty="0">
                <a:solidFill>
                  <a:srgbClr val="92D050">
                    <a:alpha val="60000"/>
                  </a:srgbClr>
                </a:solidFill>
              </a:rPr>
              <a:t>.006% gain in house price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A6069F-D0F9-A87C-F4A7-9F036674EBA3}"/>
              </a:ext>
            </a:extLst>
          </p:cNvPr>
          <p:cNvSpPr txBox="1"/>
          <p:nvPr/>
        </p:nvSpPr>
        <p:spPr>
          <a:xfrm>
            <a:off x="2179575" y="2378670"/>
            <a:ext cx="776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Adding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 </a:t>
            </a:r>
            <a:r>
              <a:rPr lang="en-US" sz="1800" dirty="0">
                <a:cs typeface="Angsana New" panose="02020603050405020304" pitchFamily="18" charset="-34"/>
              </a:rPr>
              <a:t>square foot of living area </a:t>
            </a:r>
            <a:r>
              <a:rPr lang="en-US" sz="1200" dirty="0">
                <a:sym typeface="Wingdings" pitchFamily="2" charset="2"/>
              </a:rPr>
              <a:t>  </a:t>
            </a:r>
            <a:r>
              <a:rPr lang="en-US" sz="2400" dirty="0">
                <a:solidFill>
                  <a:srgbClr val="92D050">
                    <a:alpha val="60000"/>
                  </a:srgbClr>
                </a:solidFill>
              </a:rPr>
              <a:t>.03% gain in house price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28D9D-8887-4AE7-BD39-EBCD268E91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F76BC85-9361-4044-951E-1D698143E5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163FB7-958F-4794-B3EE-EC8933868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TM33713516</Template>
  <TotalTime>0</TotalTime>
  <Words>431</Words>
  <Application>Microsoft Macintosh PowerPoint</Application>
  <PresentationFormat>Widescreen</PresentationFormat>
  <Paragraphs>122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Gill Sans MT</vt:lpstr>
      <vt:lpstr>Walbaum Display</vt:lpstr>
      <vt:lpstr>3DFloatVTI</vt:lpstr>
      <vt:lpstr>Real Estate Analysis</vt:lpstr>
      <vt:lpstr>Agenda</vt:lpstr>
      <vt:lpstr>Business Question</vt:lpstr>
      <vt:lpstr>Data Understanding</vt:lpstr>
      <vt:lpstr>Data Understanding</vt:lpstr>
      <vt:lpstr>Modeling</vt:lpstr>
      <vt:lpstr>Main Factors:</vt:lpstr>
      <vt:lpstr>Modeling </vt:lpstr>
      <vt:lpstr>Regression Results</vt:lpstr>
      <vt:lpstr>Deck Statistics</vt:lpstr>
      <vt:lpstr>Recommendations </vt:lpstr>
      <vt:lpstr>Next Steps</vt:lpstr>
      <vt:lpstr>Next Steps(II)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2021-01-28T12:59:42Z</dcterms:created>
  <dcterms:modified xsi:type="dcterms:W3CDTF">2023-03-02T20:45:21Z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